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468" r:id="rId2"/>
    <p:sldId id="503" r:id="rId3"/>
    <p:sldId id="499" r:id="rId4"/>
    <p:sldId id="504" r:id="rId5"/>
    <p:sldId id="512" r:id="rId6"/>
    <p:sldId id="514" r:id="rId7"/>
    <p:sldId id="515" r:id="rId8"/>
    <p:sldId id="518" r:id="rId9"/>
    <p:sldId id="517" r:id="rId10"/>
    <p:sldId id="516" r:id="rId11"/>
    <p:sldId id="505" r:id="rId12"/>
    <p:sldId id="264" r:id="rId13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73" autoAdjust="0"/>
    <p:restoredTop sz="94364" autoAdjust="0"/>
  </p:normalViewPr>
  <p:slideViewPr>
    <p:cSldViewPr snapToGrid="0">
      <p:cViewPr>
        <p:scale>
          <a:sx n="66" d="100"/>
          <a:sy n="66" d="100"/>
        </p:scale>
        <p:origin x="858" y="21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8/04/2024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8/04/2024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5812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8274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8/04/2024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8/04/2024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8/04/2024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8/04/2024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8/04/2024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8/04/2024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8/04/2024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8/04/2024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danielV5001/Bolsa_De_Empleo_Para_Discapacitados/tree/main/trimestre_2/5_CRUD_proyecto/CRUD" TargetMode="External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3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danielV5001/Bolsa_De_Empleo_Para_Discapacitados/tree/main/trimestre_2/1_Modelo_relacional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github.com/DdanielV5001/Bolsa_De_Empleo_Para_Discapacitados/tree/main/trimestre_2/2_diccionario_de_dato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github.com/DdanielV5001/Bolsa_De_Empleo_Para_Discapacitados/tree/main/trimestre_2/4_DDL_Y_D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1970879" y="3075057"/>
            <a:ext cx="39130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Equidad Laboral 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FBDEB08-DE5A-B0C2-B0FE-954002411545}"/>
              </a:ext>
            </a:extLst>
          </p:cNvPr>
          <p:cNvSpPr txBox="1">
            <a:spLocks/>
          </p:cNvSpPr>
          <p:nvPr/>
        </p:nvSpPr>
        <p:spPr>
          <a:xfrm>
            <a:off x="6498769" y="2761818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3C65CF2-4CAC-4B81-D093-E60894228000}"/>
              </a:ext>
            </a:extLst>
          </p:cNvPr>
          <p:cNvSpPr txBox="1">
            <a:spLocks/>
          </p:cNvSpPr>
          <p:nvPr/>
        </p:nvSpPr>
        <p:spPr>
          <a:xfrm>
            <a:off x="8500314" y="2761818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" y="3856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C.R.U.D (Create Read Update Delete)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4C22365-B1FC-4259-A424-8D4E646ED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5937" y="1984806"/>
            <a:ext cx="8620125" cy="1748201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CA825095-F118-48FB-8CF9-D18DF71C72D2}"/>
              </a:ext>
            </a:extLst>
          </p:cNvPr>
          <p:cNvSpPr/>
          <p:nvPr/>
        </p:nvSpPr>
        <p:spPr>
          <a:xfrm>
            <a:off x="231931" y="6488668"/>
            <a:ext cx="122645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>
                <a:hlinkClick r:id="rId3"/>
              </a:rPr>
              <a:t>https://github.com/DdanielV5001/Bolsa_De_Empleo_Para_Discapacitados/tree/main/trimestre_2/5_CRUD_proyecto/CRUD</a:t>
            </a:r>
            <a:endParaRPr lang="es-CO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EF77553-4145-4F5F-AEBA-40F6AFAD89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5937" y="4248825"/>
            <a:ext cx="8620125" cy="172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1056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>
            <a:normAutofit/>
          </a:bodyPr>
          <a:lstStyle/>
          <a:p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Entregables Proyecto Formativo</a:t>
            </a:r>
            <a:b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</a:br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por Trimestre</a:t>
            </a:r>
            <a:endParaRPr lang="es-CO" sz="3200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1E176E7-6E48-7043-4A78-359C9D31D057}"/>
              </a:ext>
            </a:extLst>
          </p:cNvPr>
          <p:cNvSpPr txBox="1"/>
          <p:nvPr/>
        </p:nvSpPr>
        <p:spPr>
          <a:xfrm>
            <a:off x="1366063" y="188101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Plan de Proyecto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Levantamiento de Información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Procesos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IEEE-830 o Historias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Casos de Uso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Casos de Uso Extendido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Clases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Prototipo No Funcional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Patrón de Diseño</a:t>
            </a:r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1CFE1397-E268-A3A6-3EA4-AB17D743D504}"/>
              </a:ext>
            </a:extLst>
          </p:cNvPr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5F88D1D8-4E77-172A-4075-4BC0AE7244E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Título 1">
              <a:extLst>
                <a:ext uri="{FF2B5EF4-FFF2-40B4-BE49-F238E27FC236}">
                  <a16:creationId xmlns:a16="http://schemas.microsoft.com/office/drawing/2014/main" id="{16C39CA5-CC93-B536-2382-65125837F350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Primer Trimestre</a:t>
              </a:r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A55306B-6A90-067D-7E3E-9A883AF81519}"/>
              </a:ext>
            </a:extLst>
          </p:cNvPr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Entidad Relación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Relacional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Diccionario de Datos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Script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Sentencias DDL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Consultas DML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Automatización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– Servidor Local</a:t>
            </a: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4BDEE201-EAE8-3EF0-7D52-A839443BF995}"/>
              </a:ext>
            </a:extLst>
          </p:cNvPr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60E7E3DC-F54F-16EE-6193-F3B84790E597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Título 1">
              <a:extLst>
                <a:ext uri="{FF2B5EF4-FFF2-40B4-BE49-F238E27FC236}">
                  <a16:creationId xmlns:a16="http://schemas.microsoft.com/office/drawing/2014/main" id="{E680F7F2-FBF8-50E2-5177-540E4EFE02C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Segundo Trimestre</a:t>
              </a: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A3825B01-EA75-13DA-930E-0E7065456FC4}"/>
              </a:ext>
            </a:extLst>
          </p:cNvPr>
          <p:cNvGrpSpPr/>
          <p:nvPr/>
        </p:nvGrpSpPr>
        <p:grpSpPr>
          <a:xfrm>
            <a:off x="4902545" y="2675450"/>
            <a:ext cx="3239167" cy="347863"/>
            <a:chOff x="668953" y="1494678"/>
            <a:chExt cx="3239167" cy="34786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1F95563B-F1FA-3F38-9469-C187B76F265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1" name="Título 1">
              <a:extLst>
                <a:ext uri="{FF2B5EF4-FFF2-40B4-BE49-F238E27FC236}">
                  <a16:creationId xmlns:a16="http://schemas.microsoft.com/office/drawing/2014/main" id="{5D4107EC-62A9-0CBC-9BAA-31894991FBDA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Tercer Trimestre</a:t>
              </a:r>
            </a:p>
          </p:txBody>
        </p:sp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BECBF41-5245-C57F-50B5-C5EEB7FC3623}"/>
              </a:ext>
            </a:extLst>
          </p:cNvPr>
          <p:cNvSpPr txBox="1"/>
          <p:nvPr/>
        </p:nvSpPr>
        <p:spPr>
          <a:xfrm>
            <a:off x="5138058" y="3116381"/>
            <a:ext cx="3854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Planeación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Ejecución de Pruebas</a:t>
            </a: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FCE1BD1E-1D51-E6AF-F105-4076FC2D57D5}"/>
              </a:ext>
            </a:extLst>
          </p:cNvPr>
          <p:cNvGrpSpPr/>
          <p:nvPr/>
        </p:nvGrpSpPr>
        <p:grpSpPr>
          <a:xfrm>
            <a:off x="4909555" y="4722219"/>
            <a:ext cx="3239167" cy="347863"/>
            <a:chOff x="668953" y="1494678"/>
            <a:chExt cx="3239167" cy="347863"/>
          </a:xfrm>
        </p:grpSpPr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D3E0EBBB-9147-55CA-2418-498278054CFC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0" name="Título 1">
              <a:extLst>
                <a:ext uri="{FF2B5EF4-FFF2-40B4-BE49-F238E27FC236}">
                  <a16:creationId xmlns:a16="http://schemas.microsoft.com/office/drawing/2014/main" id="{D72BC5B6-99EB-82E2-EF05-9C929BA4026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B827742-8BEF-4F91-027F-86DDB60084FD}"/>
              </a:ext>
            </a:extLst>
          </p:cNvPr>
          <p:cNvSpPr txBox="1"/>
          <p:nvPr/>
        </p:nvSpPr>
        <p:spPr>
          <a:xfrm>
            <a:off x="5138058" y="5219739"/>
            <a:ext cx="38543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Instalación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Aplicaciones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BBDD</a:t>
            </a: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648580DD-9095-EA4C-4032-6CDC04F6E419}"/>
              </a:ext>
            </a:extLst>
          </p:cNvPr>
          <p:cNvGrpSpPr/>
          <p:nvPr/>
        </p:nvGrpSpPr>
        <p:grpSpPr>
          <a:xfrm>
            <a:off x="8350341" y="3568215"/>
            <a:ext cx="3239167" cy="347863"/>
            <a:chOff x="668953" y="1494678"/>
            <a:chExt cx="3239167" cy="347863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13A95A63-0013-4AF3-D361-E97A2D8BAA5A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4" name="Título 1">
              <a:extLst>
                <a:ext uri="{FF2B5EF4-FFF2-40B4-BE49-F238E27FC236}">
                  <a16:creationId xmlns:a16="http://schemas.microsoft.com/office/drawing/2014/main" id="{AF8ED4B5-B0F0-DA61-CE59-7D3164807EBC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Quinto Trimestre</a:t>
              </a:r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CCF2336-24C1-7B7D-C6B6-ECB6A1DAFDEA}"/>
              </a:ext>
            </a:extLst>
          </p:cNvPr>
          <p:cNvSpPr txBox="1"/>
          <p:nvPr/>
        </p:nvSpPr>
        <p:spPr>
          <a:xfrm>
            <a:off x="8578844" y="4065735"/>
            <a:ext cx="27500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– Servidor Externo</a:t>
            </a:r>
          </a:p>
        </p:txBody>
      </p:sp>
    </p:spTree>
    <p:extLst>
      <p:ext uri="{BB962C8B-B14F-4D97-AF65-F5344CB8AC3E}">
        <p14:creationId xmlns:p14="http://schemas.microsoft.com/office/powerpoint/2010/main" val="2843109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78A6207-2D79-A9F8-E09D-30C60C0067DF}"/>
              </a:ext>
            </a:extLst>
          </p:cNvPr>
          <p:cNvSpPr txBox="1"/>
          <p:nvPr/>
        </p:nvSpPr>
        <p:spPr>
          <a:xfrm>
            <a:off x="2591679" y="675443"/>
            <a:ext cx="70086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Equidad Laboral 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093B0CC-07FB-12E7-E7C8-581324B7AF33}"/>
              </a:ext>
            </a:extLst>
          </p:cNvPr>
          <p:cNvCxnSpPr>
            <a:cxnSpLocks/>
          </p:cNvCxnSpPr>
          <p:nvPr/>
        </p:nvCxnSpPr>
        <p:spPr>
          <a:xfrm flipV="1">
            <a:off x="4599297" y="2407920"/>
            <a:ext cx="2959743" cy="1485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FA07BD2-A8DB-FF10-1E30-572887632351}"/>
              </a:ext>
            </a:extLst>
          </p:cNvPr>
          <p:cNvSpPr txBox="1"/>
          <p:nvPr/>
        </p:nvSpPr>
        <p:spPr>
          <a:xfrm>
            <a:off x="4151984" y="2669944"/>
            <a:ext cx="40623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Freddy Jose Carrillo Pumar</a:t>
            </a:r>
          </a:p>
          <a:p>
            <a:pPr algn="ctr"/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Julian</a:t>
            </a:r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Camilo Ávila Alfonso </a:t>
            </a:r>
          </a:p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Maria Luisa Fernanda López Bravo</a:t>
            </a:r>
          </a:p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Johan </a:t>
            </a:r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Sebastian</a:t>
            </a:r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Luque </a:t>
            </a:r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Amariles</a:t>
            </a:r>
            <a:endParaRPr lang="es-CO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Daniel Esteban Galindo Patiño</a:t>
            </a:r>
          </a:p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Daniel </a:t>
            </a:r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Sebastian</a:t>
            </a:r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Sierra Riaño</a:t>
            </a:r>
          </a:p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Edwar Santiago Theran </a:t>
            </a:r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Lopez</a:t>
            </a:r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385990-7F30-A8ED-0FEA-F8EAC01BD49D}"/>
              </a:ext>
            </a:extLst>
          </p:cNvPr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Servicio Nacional de Aprendizaje –SENA, Centro de Electricidad Electrónica y Telecomunicaciones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Técnico en Programación de Software - TPS, </a:t>
            </a:r>
            <a:r>
              <a:rPr lang="es-E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SegundoTrimestre</a:t>
            </a:r>
            <a:endParaRPr lang="es-ES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Instructor </a:t>
            </a:r>
            <a:r>
              <a:rPr lang="es-E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Jose</a:t>
            </a:r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Omar Calderón 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Bogotá, 09 de marzo de 2024</a:t>
            </a:r>
            <a:endParaRPr lang="es-CO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2078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A97DC05-4A6B-3E0B-D2C7-E6FB8FE7B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182520" y="2131634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182519" y="1815902"/>
            <a:ext cx="351474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3600" dirty="0">
                <a:solidFill>
                  <a:srgbClr val="38AA00"/>
                </a:solidFill>
                <a:latin typeface="Work Sans Light" pitchFamily="2" charset="77"/>
              </a:rPr>
              <a:t>Descripción </a:t>
            </a:r>
            <a:endParaRPr lang="es-CO" sz="3600" dirty="0">
              <a:solidFill>
                <a:srgbClr val="38AA00"/>
              </a:solidFill>
              <a:latin typeface="Work Sans Light" pitchFamily="2" charset="77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864149" y="3044154"/>
            <a:ext cx="4151481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dirty="0">
                <a:latin typeface="Work Sans Light"/>
              </a:rPr>
              <a:t>Sistema de información orientada a la web que permita a las personas registrar su hoja de vida y a empresas consultar esas hojas de vida, generando ofertas laborales a personas con discapacidad. </a:t>
            </a:r>
            <a:endParaRPr lang="en-US" dirty="0">
              <a:latin typeface="Work Sans Light"/>
            </a:endParaRPr>
          </a:p>
          <a:p>
            <a:endParaRPr lang="es-ES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2CAF686-2B1F-2A4A-A0F2-CAE3CF59E65B}"/>
              </a:ext>
            </a:extLst>
          </p:cNvPr>
          <p:cNvSpPr txBox="1">
            <a:spLocks/>
          </p:cNvSpPr>
          <p:nvPr/>
        </p:nvSpPr>
        <p:spPr>
          <a:xfrm>
            <a:off x="456236" y="416689"/>
            <a:ext cx="1583579" cy="741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Índice 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79D7A8-BEDD-C9DB-4CEE-7225220AFBCD}"/>
              </a:ext>
            </a:extLst>
          </p:cNvPr>
          <p:cNvSpPr txBox="1"/>
          <p:nvPr/>
        </p:nvSpPr>
        <p:spPr>
          <a:xfrm>
            <a:off x="456236" y="1651738"/>
            <a:ext cx="505407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dirty="0">
                <a:latin typeface="Work Sans Light" pitchFamily="2" charset="77"/>
              </a:rPr>
              <a:t>Modelo relacional (MR).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3200" b="1" dirty="0">
                <a:latin typeface="Work Sans Light" pitchFamily="2" charset="77"/>
              </a:rPr>
              <a:t>D</a:t>
            </a:r>
            <a:r>
              <a:rPr lang="es-CO" sz="3200" b="1" dirty="0">
                <a:latin typeface="Work Sans Light" pitchFamily="2" charset="77"/>
              </a:rPr>
              <a:t>iccionario de datos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dirty="0">
                <a:latin typeface="Work Sans Light" pitchFamily="2" charset="77"/>
              </a:rPr>
              <a:t>Sentencias DDL-DML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3200" b="1" dirty="0">
                <a:latin typeface="Work Sans Light" pitchFamily="2" charset="77"/>
              </a:rPr>
              <a:t>D</a:t>
            </a:r>
            <a:r>
              <a:rPr lang="es-CO" sz="3200" b="1" dirty="0">
                <a:latin typeface="Work Sans Light" pitchFamily="2" charset="77"/>
              </a:rPr>
              <a:t>iagrama de clases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dirty="0">
                <a:latin typeface="Work Sans Light" pitchFamily="2" charset="77"/>
              </a:rPr>
              <a:t>C.R.U.D</a:t>
            </a:r>
          </a:p>
          <a:p>
            <a:endParaRPr lang="es-CO" sz="3200" b="1" dirty="0">
              <a:latin typeface="Work Sans Light" pitchFamily="2" charset="77"/>
            </a:endParaRPr>
          </a:p>
          <a:p>
            <a:endParaRPr lang="es-CO" sz="3200" b="1" dirty="0">
              <a:latin typeface="Work Sans Light" pitchFamily="2" charset="77"/>
            </a:endParaRPr>
          </a:p>
          <a:p>
            <a:endParaRPr lang="es-CO" sz="3200" b="1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4204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Modelo Relacional (MR)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A784A705-79A2-4014-BF3A-6A84FFCBA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598" y="1690688"/>
            <a:ext cx="9530803" cy="4564642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10B26C0F-C3B8-4D32-8FC9-933D0220CB11}"/>
              </a:ext>
            </a:extLst>
          </p:cNvPr>
          <p:cNvSpPr/>
          <p:nvPr/>
        </p:nvSpPr>
        <p:spPr>
          <a:xfrm>
            <a:off x="508333" y="6488668"/>
            <a:ext cx="125324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>
                <a:hlinkClick r:id="rId3"/>
              </a:rPr>
              <a:t>https://github.com/DdanielV5001/Bolsa_De_Empleo_Para_Discapacitados/tree/main/trimestre_2/1_Modelo_relacional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77533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856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Diccionario de Datos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978E0C7A-22DD-4050-96B2-5A9642AA0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701" y="2641600"/>
            <a:ext cx="5505658" cy="2883656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0A99CACD-732D-4CFE-83FB-6E0C1C5B4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75" y="2641600"/>
            <a:ext cx="6192626" cy="2768468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0A03C955-2A8B-48C7-B4D4-7FB4E353139A}"/>
              </a:ext>
            </a:extLst>
          </p:cNvPr>
          <p:cNvSpPr/>
          <p:nvPr/>
        </p:nvSpPr>
        <p:spPr>
          <a:xfrm>
            <a:off x="246858" y="6455612"/>
            <a:ext cx="116982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>
                <a:hlinkClick r:id="rId4"/>
              </a:rPr>
              <a:t>https://github.com/DdanielV5001/Bolsa_De_Empleo_Para_Discapacitados/tree/main/trimestre_2/2_diccionario_de_datos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817431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856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Sentencias DD-DML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71F7993-F2FC-4BAC-9E67-79DAE8AFB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035" y="2311513"/>
            <a:ext cx="3953636" cy="785928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B75041CC-D89D-4DC2-BD36-DA2C36462AFD}"/>
              </a:ext>
            </a:extLst>
          </p:cNvPr>
          <p:cNvSpPr txBox="1"/>
          <p:nvPr/>
        </p:nvSpPr>
        <p:spPr>
          <a:xfrm>
            <a:off x="533400" y="1171245"/>
            <a:ext cx="91224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CO" sz="3200" b="1" dirty="0">
              <a:latin typeface="Work Sans Light" pitchFamily="2" charset="7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2800" b="1" dirty="0">
                <a:latin typeface="Work Sans Light" pitchFamily="2" charset="77"/>
              </a:rPr>
              <a:t>DDL (Lenguaje de Definición de datos)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F7C117EB-0EE5-4347-9DE8-6CD66A7045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99"/>
          <a:stretch/>
        </p:blipFill>
        <p:spPr>
          <a:xfrm>
            <a:off x="1662035" y="3180141"/>
            <a:ext cx="3110949" cy="3538549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869BF6EA-4407-49E5-B6B4-E79073E37C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03"/>
          <a:stretch/>
        </p:blipFill>
        <p:spPr>
          <a:xfrm>
            <a:off x="5941097" y="2472422"/>
            <a:ext cx="4539983" cy="1878023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8A325FDE-77BF-45BF-8110-C183C518020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6867"/>
          <a:stretch/>
        </p:blipFill>
        <p:spPr>
          <a:xfrm>
            <a:off x="5941097" y="4549879"/>
            <a:ext cx="4239217" cy="242428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FF684AC5-0221-468F-9760-835370365E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1097" y="4975119"/>
            <a:ext cx="6230933" cy="1537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482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856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Sentencias DDL-DML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75041CC-D89D-4DC2-BD36-DA2C36462AFD}"/>
              </a:ext>
            </a:extLst>
          </p:cNvPr>
          <p:cNvSpPr txBox="1"/>
          <p:nvPr/>
        </p:nvSpPr>
        <p:spPr>
          <a:xfrm>
            <a:off x="533400" y="1171245"/>
            <a:ext cx="91224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CO" sz="3200" b="1" dirty="0">
              <a:latin typeface="Work Sans Light" pitchFamily="2" charset="7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2800" b="1" dirty="0">
                <a:latin typeface="Work Sans Light" pitchFamily="2" charset="77"/>
              </a:rPr>
              <a:t>DML (Lenguaje de Manipulación de datos)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07120A3-7CA1-4F07-BFCC-D0C41CFD0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6478" y="2242036"/>
            <a:ext cx="4404647" cy="3741811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3B89A88-95B7-4A0B-89AE-90B887985C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6056" y="5850357"/>
            <a:ext cx="5085490" cy="488472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06F9AF31-468C-487C-9438-9438598B642E}"/>
              </a:ext>
            </a:extLst>
          </p:cNvPr>
          <p:cNvSpPr/>
          <p:nvPr/>
        </p:nvSpPr>
        <p:spPr>
          <a:xfrm>
            <a:off x="682170" y="6472319"/>
            <a:ext cx="11263087" cy="3777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>
                <a:hlinkClick r:id="rId4"/>
              </a:rPr>
              <a:t>https://github.com/DdanielV5001/Bolsa_De_Empleo_Para_Discapacitados/tree/main/trimestre_2/4_DDL_Y_DML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66801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856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Diagrama de clases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E2A2AD60-C7D9-4010-AB2F-F29135AC2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861919"/>
            <a:ext cx="2610214" cy="462027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DF850929-2D7D-4074-87E7-80A95E3F99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525" y="2604973"/>
            <a:ext cx="2000529" cy="3134162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31910A50-93EC-4221-B30D-224B0497B6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7372" y="2423972"/>
            <a:ext cx="2400635" cy="3496163"/>
          </a:xfrm>
          <a:prstGeom prst="rect">
            <a:avLst/>
          </a:prstGeom>
        </p:spPr>
      </p:pic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4EE81716-00CD-41FE-A1F8-3E257E05ED33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3029314" y="4172054"/>
            <a:ext cx="217121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3520009F-E340-4028-9EB2-C13EA9C001C0}"/>
              </a:ext>
            </a:extLst>
          </p:cNvPr>
          <p:cNvCxnSpPr>
            <a:cxnSpLocks/>
            <a:stCxn id="12" idx="1"/>
            <a:endCxn id="10" idx="3"/>
          </p:cNvCxnSpPr>
          <p:nvPr/>
        </p:nvCxnSpPr>
        <p:spPr>
          <a:xfrm flipH="1">
            <a:off x="7201054" y="4172054"/>
            <a:ext cx="220631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CuadroTexto 25">
            <a:extLst>
              <a:ext uri="{FF2B5EF4-FFF2-40B4-BE49-F238E27FC236}">
                <a16:creationId xmlns:a16="http://schemas.microsoft.com/office/drawing/2014/main" id="{375D6D6F-A09A-442C-A060-45911B84885D}"/>
              </a:ext>
            </a:extLst>
          </p:cNvPr>
          <p:cNvSpPr txBox="1"/>
          <p:nvPr/>
        </p:nvSpPr>
        <p:spPr>
          <a:xfrm>
            <a:off x="3146607" y="4172054"/>
            <a:ext cx="1936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0..*                       1</a:t>
            </a:r>
            <a:endParaRPr lang="es-CO" dirty="0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E1E84F21-D345-4EC4-B2A6-18F055E9B680}"/>
              </a:ext>
            </a:extLst>
          </p:cNvPr>
          <p:cNvSpPr txBox="1"/>
          <p:nvPr/>
        </p:nvSpPr>
        <p:spPr>
          <a:xfrm>
            <a:off x="7335900" y="4172053"/>
            <a:ext cx="1936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0..*                        1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81380740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4478</TotalTime>
  <Words>431</Words>
  <Application>Microsoft Office PowerPoint</Application>
  <PresentationFormat>Panorámica</PresentationFormat>
  <Paragraphs>87</Paragraphs>
  <Slides>12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Work Sans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Modelo Relacional (MR)</vt:lpstr>
      <vt:lpstr>Diccionario de Datos </vt:lpstr>
      <vt:lpstr>Sentencias DD-DML</vt:lpstr>
      <vt:lpstr>Sentencias DDL-DML</vt:lpstr>
      <vt:lpstr>Diagrama de clases </vt:lpstr>
      <vt:lpstr>C.R.U.D (Create Read Update Delete)</vt:lpstr>
      <vt:lpstr>Entregables Proyecto Formativo por Trimestre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2023</cp:lastModifiedBy>
  <cp:revision>97</cp:revision>
  <dcterms:created xsi:type="dcterms:W3CDTF">2020-10-01T23:51:28Z</dcterms:created>
  <dcterms:modified xsi:type="dcterms:W3CDTF">2024-04-09T03:08:51Z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